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312" r:id="rId49"/>
    <p:sldId id="585" r:id="rId50"/>
    <p:sldId id="604" r:id="rId51"/>
    <p:sldId id="605" r:id="rId52"/>
    <p:sldId id="570" r:id="rId53"/>
    <p:sldId id="603" r:id="rId54"/>
    <p:sldId id="572" r:id="rId55"/>
    <p:sldId id="60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68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시연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샘플데이터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164474"/>
              </p:ext>
            </p:extLst>
          </p:nvPr>
        </p:nvGraphicFramePr>
        <p:xfrm>
          <a:off x="988291" y="2403762"/>
          <a:ext cx="7167418" cy="377059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팀워크의 중요성과 시간 분배를 잘해서 계획을 잘 실행해야 하는 중요성을 배웠다</a:t>
                      </a:r>
                      <a:r>
                        <a:rPr lang="en-US" altLang="ko-KR" b="0" smtClean="0"/>
                        <a:t>. 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샘플데이터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19324"/>
            <a:ext cx="7772399" cy="39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05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1097</Words>
  <Application>Microsoft Office PowerPoint</Application>
  <PresentationFormat>화면 슬라이드 쇼(4:3)</PresentationFormat>
  <Paragraphs>308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구현내역(메뉴구조도)</vt:lpstr>
      <vt:lpstr>구현내역(메뉴구조도)</vt:lpstr>
      <vt:lpstr>이슈 및 해결책</vt:lpstr>
      <vt:lpstr>이슈 및 해결책</vt:lpstr>
      <vt:lpstr>느낀점</vt:lpstr>
      <vt:lpstr>느낀점</vt:lpstr>
      <vt:lpstr>시연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378</cp:revision>
  <dcterms:created xsi:type="dcterms:W3CDTF">2005-01-17T10:29:38Z</dcterms:created>
  <dcterms:modified xsi:type="dcterms:W3CDTF">2016-12-13T06:43:13Z</dcterms:modified>
</cp:coreProperties>
</file>